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39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92"/>
            <a:ext cx="9144000" cy="6856608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GRAPHICS_GOBEYOND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5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2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7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7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3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8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1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9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0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8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5448" y="274638"/>
            <a:ext cx="70713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0623"/>
            <a:ext cx="8229600" cy="4165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95B97-18B7-5A4C-9AD0-BB9A8E5C63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GRAPHICS_GOBEYOND-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2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6860" y="467877"/>
            <a:ext cx="6731340" cy="31325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6860" y="3886200"/>
            <a:ext cx="6731340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1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82" y="722922"/>
            <a:ext cx="6926517" cy="69471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282" y="1960623"/>
            <a:ext cx="6926518" cy="4165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448" y="1960623"/>
            <a:ext cx="7071352" cy="41655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4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TAMIU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Clamont</dc:creator>
  <cp:lastModifiedBy>Ana Clamont</cp:lastModifiedBy>
  <cp:revision>8</cp:revision>
  <dcterms:created xsi:type="dcterms:W3CDTF">2014-03-24T21:03:07Z</dcterms:created>
  <dcterms:modified xsi:type="dcterms:W3CDTF">2016-08-18T14:23:46Z</dcterms:modified>
</cp:coreProperties>
</file>